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9039" y="6381328"/>
            <a:ext cx="2133600" cy="365125"/>
          </a:xfrm>
        </p:spPr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68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37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2739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956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53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220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9039" y="6381328"/>
            <a:ext cx="2133600" cy="365125"/>
          </a:xfrm>
        </p:spPr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115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210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058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112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876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746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08B73-667D-4CB1-B914-25ABFECF2892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0A3EB-0CEC-4F56-8237-D127B7DAD7D2}" type="slidenum">
              <a:rPr lang="en-GB" smtClean="0"/>
              <a:t>‹#›</a:t>
            </a:fld>
            <a:endParaRPr lang="en-GB"/>
          </a:p>
        </p:txBody>
      </p:sp>
    </p:spTree>
    <p:custDataLst>
      <p:tags r:id="rId14"/>
    </p:custDataLst>
    <p:extLst>
      <p:ext uri="{BB962C8B-B14F-4D97-AF65-F5344CB8AC3E}">
        <p14:creationId xmlns:p14="http://schemas.microsoft.com/office/powerpoint/2010/main" val="34920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IS YOUR MAIN SLIDE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Topic of Discussion: Changing Master Slides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87869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OnPUD6O2"/>
  <p:tag name="ARTICULATE_DESIGN_ID_CUSTOM DESIGN" val="UFLIOFP7"/>
  <p:tag name="ARTICULATE_DESIGN_ID_MY NEW DESIGN" val="JPKPMzrN"/>
  <p:tag name="ARTICULATE_PROJECT_OPEN" val="0"/>
  <p:tag name="ARTICULATE_SLIDE_COUN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THIS IS YOUR MAIN SLIDE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MAIN SLIDE</dc:title>
  <dc:creator>janice</dc:creator>
  <cp:lastModifiedBy>Trainer.201</cp:lastModifiedBy>
  <cp:revision>8</cp:revision>
  <dcterms:created xsi:type="dcterms:W3CDTF">2017-10-16T00:43:43Z</dcterms:created>
  <dcterms:modified xsi:type="dcterms:W3CDTF">2017-10-19T15:31:17Z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F8E757CC-F214-4481-8C63-E927C07FE990</vt:lpwstr>
  </property>
  <property fmtid="{D5CDD505-2E9C-101B-9397-08002B2CF9AE}" pid="3" name="ArticulatePath">
    <vt:lpwstr>Presentation1</vt:lpwstr>
  </property>
</Properties>
</file>