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ags/tag15.xml" ContentType="application/vnd.openxmlformats-officedocument.presentationml.tags+xml"/>
  <Override PartName="/ppt/theme/theme3.xml" ContentType="application/vnd.openxmlformats-officedocument.theme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handoutMasterIdLst>
    <p:handoutMasterId r:id="rId7"/>
  </p:handoutMasterIdLst>
  <p:sldIdLst>
    <p:sldId id="257" r:id="rId3"/>
    <p:sldId id="256" r:id="rId4"/>
    <p:sldId id="258" r:id="rId5"/>
    <p:sldId id="259" r:id="rId6"/>
  </p:sldIdLst>
  <p:sldSz cx="9144000" cy="6858000" type="screen4x3"/>
  <p:notesSz cx="6797675" cy="9926638"/>
  <p:custDataLst>
    <p:tags r:id="rId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97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4" y="1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148179-EDA3-4536-9A79-82DC4A0AE8BC}" type="datetimeFigureOut">
              <a:rPr lang="en-GB" smtClean="0"/>
              <a:t>19/10/2017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28584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4" y="9428584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65058F-BEC4-4424-992D-20A07A75D4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72181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3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8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9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0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08B73-667D-4CB1-B914-25ABFECF2892}" type="datetimeFigureOut">
              <a:rPr lang="en-GB" smtClean="0"/>
              <a:t>19/10/2017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09039" y="6381328"/>
            <a:ext cx="2133600" cy="365125"/>
          </a:xfrm>
        </p:spPr>
        <p:txBody>
          <a:bodyPr/>
          <a:lstStyle/>
          <a:p>
            <a:fld id="{2FA0A3EB-0CEC-4F56-8237-D127B7DAD7D2}" type="slidenum">
              <a:rPr lang="en-GB" smtClean="0"/>
              <a:t>‹#›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3685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08B73-667D-4CB1-B914-25ABFECF2892}" type="datetimeFigureOut">
              <a:rPr lang="en-GB" smtClean="0"/>
              <a:t>19/10/2017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0A3EB-0CEC-4F56-8237-D127B7DAD7D2}" type="slidenum">
              <a:rPr lang="en-GB" smtClean="0"/>
              <a:t>‹#›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23727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08B73-667D-4CB1-B914-25ABFECF2892}" type="datetimeFigureOut">
              <a:rPr lang="en-GB" smtClean="0"/>
              <a:t>19/10/2017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0A3EB-0CEC-4F56-8237-D127B7DAD7D2}" type="slidenum">
              <a:rPr lang="en-GB" smtClean="0"/>
              <a:t>‹#›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627397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08B73-667D-4CB1-B914-25ABFECF2892}" type="datetimeFigureOut">
              <a:rPr lang="en-GB" smtClean="0"/>
              <a:t>19/10/2017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0A3EB-0CEC-4F56-8237-D127B7DAD7D2}" type="slidenum">
              <a:rPr lang="en-GB" smtClean="0"/>
              <a:t>‹#›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195646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84093-B881-4554-B22C-8E9C7A8B5B22}" type="datetimeFigureOut">
              <a:rPr lang="en-GB" smtClean="0"/>
              <a:t>19/10/2017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1EB96-54A8-4812-A6BD-06B578D0E5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50447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84093-B881-4554-B22C-8E9C7A8B5B22}" type="datetimeFigureOut">
              <a:rPr lang="en-GB" smtClean="0"/>
              <a:t>19/10/2017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1EB96-54A8-4812-A6BD-06B578D0E5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36815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84093-B881-4554-B22C-8E9C7A8B5B22}" type="datetimeFigureOut">
              <a:rPr lang="en-GB" smtClean="0"/>
              <a:t>19/10/2017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1EB96-54A8-4812-A6BD-06B578D0E5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22631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84093-B881-4554-B22C-8E9C7A8B5B22}" type="datetimeFigureOut">
              <a:rPr lang="en-GB" smtClean="0"/>
              <a:t>19/10/2017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1EB96-54A8-4812-A6BD-06B578D0E5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73172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84093-B881-4554-B22C-8E9C7A8B5B22}" type="datetimeFigureOut">
              <a:rPr lang="en-GB" smtClean="0"/>
              <a:t>19/10/2017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1EB96-54A8-4812-A6BD-06B578D0E5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691403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84093-B881-4554-B22C-8E9C7A8B5B22}" type="datetimeFigureOut">
              <a:rPr lang="en-GB" smtClean="0"/>
              <a:t>19/10/2017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1EB96-54A8-4812-A6BD-06B578D0E5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85001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84093-B881-4554-B22C-8E9C7A8B5B22}" type="datetimeFigureOut">
              <a:rPr lang="en-GB" smtClean="0"/>
              <a:t>19/10/2017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1EB96-54A8-4812-A6BD-06B578D0E5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6823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08B73-667D-4CB1-B914-25ABFECF2892}" type="datetimeFigureOut">
              <a:rPr lang="en-GB" smtClean="0"/>
              <a:t>19/10/2017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0A3EB-0CEC-4F56-8237-D127B7DAD7D2}" type="slidenum">
              <a:rPr lang="en-GB" smtClean="0"/>
              <a:t>‹#›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7853186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84093-B881-4554-B22C-8E9C7A8B5B22}" type="datetimeFigureOut">
              <a:rPr lang="en-GB" smtClean="0"/>
              <a:t>19/10/2017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1EB96-54A8-4812-A6BD-06B578D0E5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8577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84093-B881-4554-B22C-8E9C7A8B5B22}" type="datetimeFigureOut">
              <a:rPr lang="en-GB" smtClean="0"/>
              <a:t>19/10/2017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1EB96-54A8-4812-A6BD-06B578D0E5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272299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84093-B881-4554-B22C-8E9C7A8B5B22}" type="datetimeFigureOut">
              <a:rPr lang="en-GB" smtClean="0"/>
              <a:t>19/10/2017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1EB96-54A8-4812-A6BD-06B578D0E5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812399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84093-B881-4554-B22C-8E9C7A8B5B22}" type="datetimeFigureOut">
              <a:rPr lang="en-GB" smtClean="0"/>
              <a:t>19/10/2017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1EB96-54A8-4812-A6BD-06B578D0E5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1581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08B73-667D-4CB1-B914-25ABFECF2892}" type="datetimeFigureOut">
              <a:rPr lang="en-GB" smtClean="0"/>
              <a:t>19/10/2017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0A3EB-0CEC-4F56-8237-D127B7DAD7D2}" type="slidenum">
              <a:rPr lang="en-GB" smtClean="0"/>
              <a:t>‹#›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02201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08B73-667D-4CB1-B914-25ABFECF2892}" type="datetimeFigureOut">
              <a:rPr lang="en-GB" smtClean="0"/>
              <a:t>19/10/2017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09039" y="6381328"/>
            <a:ext cx="2133600" cy="365125"/>
          </a:xfrm>
        </p:spPr>
        <p:txBody>
          <a:bodyPr/>
          <a:lstStyle/>
          <a:p>
            <a:fld id="{2FA0A3EB-0CEC-4F56-8237-D127B7DAD7D2}" type="slidenum">
              <a:rPr lang="en-GB" smtClean="0"/>
              <a:t>‹#›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31156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08B73-667D-4CB1-B914-25ABFECF2892}" type="datetimeFigureOut">
              <a:rPr lang="en-GB" smtClean="0"/>
              <a:t>19/10/2017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0A3EB-0CEC-4F56-8237-D127B7DAD7D2}" type="slidenum">
              <a:rPr lang="en-GB" smtClean="0"/>
              <a:t>‹#›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82106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08B73-667D-4CB1-B914-25ABFECF2892}" type="datetimeFigureOut">
              <a:rPr lang="en-GB" smtClean="0"/>
              <a:t>19/10/2017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0A3EB-0CEC-4F56-8237-D127B7DAD7D2}" type="slidenum">
              <a:rPr lang="en-GB" smtClean="0"/>
              <a:t>‹#›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40582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08B73-667D-4CB1-B914-25ABFECF2892}" type="datetimeFigureOut">
              <a:rPr lang="en-GB" smtClean="0"/>
              <a:t>19/10/2017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0A3EB-0CEC-4F56-8237-D127B7DAD7D2}" type="slidenum">
              <a:rPr lang="en-GB" smtClean="0"/>
              <a:t>‹#›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91129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08B73-667D-4CB1-B914-25ABFECF2892}" type="datetimeFigureOut">
              <a:rPr lang="en-GB" smtClean="0"/>
              <a:t>19/10/2017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0A3EB-0CEC-4F56-8237-D127B7DAD7D2}" type="slidenum">
              <a:rPr lang="en-GB" smtClean="0"/>
              <a:t>‹#›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48768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08B73-667D-4CB1-B914-25ABFECF2892}" type="datetimeFigureOut">
              <a:rPr lang="en-GB" smtClean="0"/>
              <a:t>19/10/2017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0A3EB-0CEC-4F56-8237-D127B7DAD7D2}" type="slidenum">
              <a:rPr lang="en-GB" smtClean="0"/>
              <a:t>‹#›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07464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ags" Target="../tags/tag1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008B73-667D-4CB1-B914-25ABFECF2892}" type="datetimeFigureOut">
              <a:rPr lang="en-GB" smtClean="0"/>
              <a:t>19/10/2017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A0A3EB-0CEC-4F56-8237-D127B7DAD7D2}" type="slidenum">
              <a:rPr lang="en-GB" smtClean="0"/>
              <a:t>‹#›</a:t>
            </a:fld>
            <a:endParaRPr lang="en-GB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9176" y="5235445"/>
            <a:ext cx="1187624" cy="890718"/>
          </a:xfrm>
          <a:prstGeom prst="rect">
            <a:avLst/>
          </a:prstGeom>
        </p:spPr>
      </p:pic>
    </p:spTree>
    <p:custDataLst>
      <p:tags r:id="rId14"/>
    </p:custDataLst>
    <p:extLst>
      <p:ext uri="{BB962C8B-B14F-4D97-AF65-F5344CB8AC3E}">
        <p14:creationId xmlns:p14="http://schemas.microsoft.com/office/powerpoint/2010/main" val="349205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684093-B881-4554-B22C-8E9C7A8B5B22}" type="datetimeFigureOut">
              <a:rPr lang="en-GB" smtClean="0"/>
              <a:t>19/10/2017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41EB96-54A8-4812-A6BD-06B578D0E581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175464"/>
            <a:ext cx="1595669" cy="1196752"/>
          </a:xfrm>
          <a:prstGeom prst="rect">
            <a:avLst/>
          </a:prstGeom>
        </p:spPr>
      </p:pic>
    </p:spTree>
    <p:custDataLst>
      <p:tags r:id="rId13"/>
    </p:custDataLst>
    <p:extLst>
      <p:ext uri="{BB962C8B-B14F-4D97-AF65-F5344CB8AC3E}">
        <p14:creationId xmlns:p14="http://schemas.microsoft.com/office/powerpoint/2010/main" val="2048913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1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9" y="4407577"/>
            <a:ext cx="7772400" cy="1362075"/>
          </a:xfrm>
        </p:spPr>
        <p:txBody>
          <a:bodyPr/>
          <a:lstStyle/>
          <a:p>
            <a:r>
              <a:rPr lang="en-GB" dirty="0" smtClean="0"/>
              <a:t>THIS IS YOUR MAIN SLIDE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Topic of Discussion: Changing Master Slides</a:t>
            </a: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887869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This is a sub slide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Include your sub topic</a:t>
            </a: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04788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09423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75231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DESIGN_ID_OFFICE THEME" val="OnPUD6O2"/>
  <p:tag name="ARTICULATE_DESIGN_ID_CUSTOM DESIGN" val="UFLIOFP7"/>
  <p:tag name="ARTICULATE_SLIDE_COUNT" val="4"/>
  <p:tag name="ARTICULATE_DESIGN_ID_MY NEW DESIGN" val="JPKPMzrN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y New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21</Words>
  <Application>Microsoft Office PowerPoint</Application>
  <PresentationFormat>On-screen Show (4:3)</PresentationFormat>
  <Paragraphs>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My New Design</vt:lpstr>
      <vt:lpstr>THIS IS YOUR MAIN SLIDE</vt:lpstr>
      <vt:lpstr>This is a sub slide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YOUR MAIN SLIDE</dc:title>
  <dc:creator>janice</dc:creator>
  <cp:lastModifiedBy>Janice Weir-Germia</cp:lastModifiedBy>
  <cp:revision>6</cp:revision>
  <cp:lastPrinted>2017-10-19T16:44:51Z</cp:lastPrinted>
  <dcterms:created xsi:type="dcterms:W3CDTF">2017-10-16T00:43:43Z</dcterms:created>
  <dcterms:modified xsi:type="dcterms:W3CDTF">2017-10-19T16:44:58Z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F8E757CC-F214-4481-8C63-E927C07FE990</vt:lpwstr>
  </property>
  <property fmtid="{D5CDD505-2E9C-101B-9397-08002B2CF9AE}" pid="3" name="ArticulatePath">
    <vt:lpwstr>Presentation1</vt:lpwstr>
  </property>
</Properties>
</file>