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24" r:id="rId3"/>
    <p:sldId id="264" r:id="rId4"/>
    <p:sldId id="329" r:id="rId5"/>
    <p:sldId id="305" r:id="rId6"/>
    <p:sldId id="296" r:id="rId7"/>
    <p:sldId id="297" r:id="rId8"/>
  </p:sldIdLst>
  <p:sldSz cx="9144000" cy="6858000" type="screen4x3"/>
  <p:notesSz cx="6797675" cy="9928225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43" autoAdjust="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600"/>
    </p:cViewPr>
  </p:sorterViewPr>
  <p:notesViewPr>
    <p:cSldViewPr>
      <p:cViewPr varScale="1">
        <p:scale>
          <a:sx n="62" d="100"/>
          <a:sy n="62" d="100"/>
        </p:scale>
        <p:origin x="285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04342-7506-4A26-9B20-659AD0070019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15FAB-768D-4D59-9525-8D93B70EE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12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C91CF-1779-4223-B66D-10D056A3CFDA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C8A10-CF5E-48F3-B422-F8805AE2E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923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E658-C343-44F4-A83E-E1B9D4386F92}" type="datetime1">
              <a:rPr lang="en-GB" smtClean="0"/>
              <a:t>19/10/2017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Digital Skills Solutions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7441-9B54-47AF-8FF6-754BCA431FAF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524" y="3429000"/>
            <a:ext cx="2996952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05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0EE4-8831-4812-89A4-302AA7FEA5AC}" type="datetime1">
              <a:rPr lang="en-GB" smtClean="0"/>
              <a:t>19/10/2017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Digital Skills Solutions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7441-9B54-47AF-8FF6-754BCA431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795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4A593-FDA1-432A-BA40-44B13488B797}" type="datetime1">
              <a:rPr lang="en-GB" smtClean="0"/>
              <a:t>19/10/2017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Digital Skills Solutions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7441-9B54-47AF-8FF6-754BCA431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263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01BC-12FC-4BBB-A607-1DD5341F0343}" type="datetime1">
              <a:rPr lang="en-GB" smtClean="0"/>
              <a:t>19/10/2017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Digital Skills Solutions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7441-9B54-47AF-8FF6-754BCA431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295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930A-DD0B-4BD5-8600-0E6EBEECA46F}" type="datetime1">
              <a:rPr lang="en-GB" smtClean="0"/>
              <a:t>19/10/2017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Digital Skills Solutions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7441-9B54-47AF-8FF6-754BCA431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417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C25A4-C8C9-4534-A266-D0188267414F}" type="datetime1">
              <a:rPr lang="en-GB" smtClean="0"/>
              <a:t>19/10/2017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Digital Skills Solutions 2017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7441-9B54-47AF-8FF6-754BCA431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360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21C5-9FDB-4648-9C04-E7B5182B716B}" type="datetime1">
              <a:rPr lang="en-GB" smtClean="0"/>
              <a:t>19/10/2017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Digital Skills Solutions 2017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7441-9B54-47AF-8FF6-754BCA431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616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9C3E-82EE-4CF9-9FAB-FF11E0D236C1}" type="datetime1">
              <a:rPr lang="en-GB" smtClean="0"/>
              <a:t>19/10/2017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Digital Skills Solutions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7441-9B54-47AF-8FF6-754BCA431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367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1ADE-8EE5-46C0-B3D5-5DBE668F6000}" type="datetime1">
              <a:rPr lang="en-GB" smtClean="0"/>
              <a:t>19/10/2017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Digital Skills Solutions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7441-9B54-47AF-8FF6-754BCA431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890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entury Gothic" pitchFamily="34" charset="0"/>
              </a:defRPr>
            </a:lvl1pPr>
            <a:lvl2pPr>
              <a:defRPr sz="28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EA8A-0EB9-4940-9D16-DF15C134D60B}" type="datetime1">
              <a:rPr lang="en-GB" smtClean="0"/>
              <a:t>19/10/2017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Digital Skills Solutions 2017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7441-9B54-47AF-8FF6-754BCA431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270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3688" y="62068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0B063-C47B-4663-9D37-C688C4D2899F}" type="datetime1">
              <a:rPr lang="en-GB" smtClean="0"/>
              <a:t>19/10/2017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Digital Skills Solutions 2017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7441-9B54-47AF-8FF6-754BCA431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518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D8062-CE3D-447A-8FC6-94368CBF35A2}" type="datetime1">
              <a:rPr lang="en-GB" smtClean="0"/>
              <a:t>19/10/2017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Digital Skills Solutions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47441-9B54-47AF-8FF6-754BCA431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98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9766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5">
        <p14:prism isContent="1"/>
      </p:transition>
    </mc:Choice>
    <mc:Fallback xmlns="">
      <p:transition spd="slow" advTm="34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3888432"/>
          </a:xfrm>
        </p:spPr>
        <p:txBody>
          <a:bodyPr>
            <a:noAutofit/>
          </a:bodyPr>
          <a:lstStyle/>
          <a:p>
            <a:r>
              <a:rPr lang="en-GB" sz="5000" dirty="0"/>
              <a:t>World Class Digital Training </a:t>
            </a:r>
            <a:br>
              <a:rPr lang="en-GB" sz="5000" dirty="0"/>
            </a:br>
            <a:r>
              <a:rPr lang="en-GB" sz="5000" dirty="0"/>
              <a:t>for </a:t>
            </a:r>
            <a:br>
              <a:rPr lang="en-GB" sz="5000" dirty="0"/>
            </a:br>
            <a:r>
              <a:rPr lang="en-GB" sz="5000" b="1" dirty="0">
                <a:solidFill>
                  <a:srgbClr val="9FC540"/>
                </a:solidFill>
              </a:rPr>
              <a:t>IT </a:t>
            </a:r>
            <a:r>
              <a:rPr lang="en-GB" sz="5000" b="1" dirty="0" smtClean="0">
                <a:solidFill>
                  <a:srgbClr val="9FC540"/>
                </a:solidFill>
              </a:rPr>
              <a:t>Professionals</a:t>
            </a:r>
            <a:endParaRPr lang="en-GB" sz="5000" dirty="0">
              <a:solidFill>
                <a:srgbClr val="9FC54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Digital Skills Solutions 2017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971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552" y="1052736"/>
            <a:ext cx="3168352" cy="474896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Digital Skills Solutions 2017</a:t>
            </a: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851920" y="1327483"/>
            <a:ext cx="46805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 smtClean="0">
                <a:latin typeface="Century Gothic" panose="020B0502020202020204" pitchFamily="34" charset="0"/>
              </a:rPr>
              <a:t>Mobile </a:t>
            </a:r>
            <a:r>
              <a:rPr lang="en-GB" sz="3000" dirty="0">
                <a:latin typeface="Century Gothic" panose="020B0502020202020204" pitchFamily="34" charset="0"/>
              </a:rPr>
              <a:t>phone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0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latin typeface="Century Gothic" panose="020B0502020202020204" pitchFamily="34" charset="0"/>
              </a:rPr>
              <a:t>Emergencies / Fire Alarm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0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latin typeface="Century Gothic" panose="020B0502020202020204" pitchFamily="34" charset="0"/>
              </a:rPr>
              <a:t>Breaks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0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latin typeface="Century Gothic" panose="020B0502020202020204" pitchFamily="34" charset="0"/>
              </a:rPr>
              <a:t>Facilities &amp; </a:t>
            </a:r>
            <a:r>
              <a:rPr lang="en-GB" sz="3000" dirty="0" smtClean="0">
                <a:latin typeface="Century Gothic" panose="020B0502020202020204" pitchFamily="34" charset="0"/>
              </a:rPr>
              <a:t>Toilets</a:t>
            </a:r>
            <a:endParaRPr lang="en-GB" sz="3000" dirty="0"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9752" y="548680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Housekeeping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214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89">
        <p14:prism isContent="1"/>
      </p:transition>
    </mc:Choice>
    <mc:Fallback xmlns="">
      <p:transition spd="slow" advTm="228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Digital Skills Solutions 2017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699792" y="2348880"/>
            <a:ext cx="3548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dirty="0" smtClean="0"/>
              <a:t>ACTIVITY</a:t>
            </a:r>
            <a:endParaRPr lang="en-GB" sz="7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713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484" y="497308"/>
            <a:ext cx="8075240" cy="995714"/>
          </a:xfrm>
        </p:spPr>
        <p:txBody>
          <a:bodyPr>
            <a:normAutofit fontScale="90000"/>
          </a:bodyPr>
          <a:lstStyle/>
          <a:p>
            <a:r>
              <a:rPr lang="en-GB" sz="5600" b="1" dirty="0"/>
              <a:t>About</a:t>
            </a:r>
            <a:r>
              <a:rPr lang="en-GB" sz="6000" b="1" dirty="0"/>
              <a:t> You</a:t>
            </a:r>
            <a:endParaRPr lang="en-GB" sz="6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Digital Skills Solutions 2017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31304" y="2276872"/>
            <a:ext cx="8152420" cy="3772403"/>
          </a:xfrm>
        </p:spPr>
        <p:txBody>
          <a:bodyPr>
            <a:normAutofit/>
          </a:bodyPr>
          <a:lstStyle/>
          <a:p>
            <a:r>
              <a:rPr lang="en-GB" sz="3000" dirty="0" smtClean="0"/>
              <a:t>2 </a:t>
            </a:r>
            <a:r>
              <a:rPr lang="en-GB" sz="3000" dirty="0"/>
              <a:t>things that are </a:t>
            </a:r>
            <a:r>
              <a:rPr lang="en-GB" sz="3000" b="1" dirty="0"/>
              <a:t>true </a:t>
            </a:r>
            <a:r>
              <a:rPr lang="en-GB" sz="3000" dirty="0"/>
              <a:t>about </a:t>
            </a:r>
            <a:r>
              <a:rPr lang="en-GB" sz="3000" b="1" dirty="0"/>
              <a:t>you</a:t>
            </a:r>
          </a:p>
          <a:p>
            <a:r>
              <a:rPr lang="en-GB" sz="3000" dirty="0"/>
              <a:t>2 things that are </a:t>
            </a:r>
            <a:r>
              <a:rPr lang="en-GB" sz="3000" b="1" dirty="0"/>
              <a:t>not true </a:t>
            </a:r>
            <a:r>
              <a:rPr lang="en-GB" sz="3000" dirty="0"/>
              <a:t>about </a:t>
            </a:r>
            <a:r>
              <a:rPr lang="en-GB" sz="3000" b="1" dirty="0"/>
              <a:t>you</a:t>
            </a:r>
          </a:p>
          <a:p>
            <a:r>
              <a:rPr lang="en-GB" sz="3000" b="1" i="1" dirty="0"/>
              <a:t>Don’t tell </a:t>
            </a:r>
            <a:r>
              <a:rPr lang="en-GB" sz="3000" dirty="0"/>
              <a:t>each other which is which, share with </a:t>
            </a:r>
            <a:r>
              <a:rPr lang="en-GB" sz="3000" dirty="0" smtClean="0"/>
              <a:t>everyone as </a:t>
            </a:r>
            <a:r>
              <a:rPr lang="en-GB" sz="3000" dirty="0"/>
              <a:t>if they are all true</a:t>
            </a:r>
          </a:p>
          <a:p>
            <a:r>
              <a:rPr lang="en-GB" sz="3000" dirty="0"/>
              <a:t>The others will </a:t>
            </a:r>
            <a:r>
              <a:rPr lang="en-GB" sz="3000" b="1" i="1" dirty="0"/>
              <a:t>try to guess </a:t>
            </a:r>
            <a:r>
              <a:rPr lang="en-GB" sz="3000" dirty="0"/>
              <a:t>which are </a:t>
            </a:r>
            <a:r>
              <a:rPr lang="en-GB" sz="3000" u="sng" dirty="0"/>
              <a:t>true</a:t>
            </a:r>
            <a:r>
              <a:rPr lang="en-GB" sz="3000" dirty="0"/>
              <a:t> and which is </a:t>
            </a:r>
            <a:r>
              <a:rPr lang="en-GB" sz="3000" u="sng" dirty="0"/>
              <a:t>false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1556792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Please write down: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96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272">
        <p14:prism isContent="1"/>
      </p:transition>
    </mc:Choice>
    <mc:Fallback xmlns="">
      <p:transition spd="slow" advTm="1502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39" y="1412776"/>
            <a:ext cx="7431193" cy="483980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000" b="1" dirty="0" smtClean="0"/>
              <a:t>Questions?</a:t>
            </a:r>
            <a:endParaRPr lang="en-GB" sz="5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Digital Skills Solutions 2017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946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5">
        <p14:prism isContent="1"/>
      </p:transition>
    </mc:Choice>
    <mc:Fallback xmlns="">
      <p:transition spd="slow" advTm="71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5000" b="1" dirty="0">
                <a:solidFill>
                  <a:srgbClr val="9FC540"/>
                </a:solidFill>
              </a:rPr>
              <a:t>Thank </a:t>
            </a:r>
            <a:r>
              <a:rPr lang="en-GB" sz="5000" b="1" dirty="0" smtClean="0">
                <a:solidFill>
                  <a:srgbClr val="9FC540"/>
                </a:solidFill>
              </a:rPr>
              <a:t>you</a:t>
            </a:r>
            <a:endParaRPr lang="en-GB" sz="5000" dirty="0"/>
          </a:p>
          <a:p>
            <a:pPr marL="0" indent="0" algn="ctr">
              <a:buNone/>
            </a:pPr>
            <a:r>
              <a:rPr lang="en-GB" sz="5000" dirty="0"/>
              <a:t>for attending this </a:t>
            </a:r>
            <a:r>
              <a:rPr lang="en-GB" sz="5000" dirty="0" smtClean="0"/>
              <a:t>Session</a:t>
            </a:r>
            <a:endParaRPr lang="en-GB" sz="5000" dirty="0"/>
          </a:p>
          <a:p>
            <a:pPr marL="0" indent="0" algn="ctr">
              <a:buNone/>
            </a:pPr>
            <a:r>
              <a:rPr lang="en-GB" sz="5000" dirty="0"/>
              <a:t>&amp;</a:t>
            </a:r>
          </a:p>
          <a:p>
            <a:pPr marL="0" indent="0" algn="ctr">
              <a:buNone/>
            </a:pPr>
            <a:r>
              <a:rPr lang="en-GB" sz="5000" b="1" dirty="0">
                <a:solidFill>
                  <a:srgbClr val="9FC540"/>
                </a:solidFill>
              </a:rPr>
              <a:t>Good Luck !</a:t>
            </a:r>
          </a:p>
        </p:txBody>
      </p:sp>
      <p:pic>
        <p:nvPicPr>
          <p:cNvPr id="4" name="Picture 5" descr="MC900434767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013177"/>
            <a:ext cx="129614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C900353998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097" y="548680"/>
            <a:ext cx="1479848" cy="144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Digital Skills Solutions 2017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012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71">
        <p14:prism isContent="1"/>
      </p:transition>
    </mc:Choice>
    <mc:Fallback xmlns="">
      <p:transition spd="slow" advTm="149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7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SS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S Theme" id="{C4D8A098-1C12-43FD-9EB6-A120A35B42E5}" vid="{09545858-A91E-4E0A-A934-BC4179E05B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DSS Theme</Template>
  <TotalTime>2012</TotalTime>
  <Words>103</Words>
  <Application>Microsoft Office PowerPoint</Application>
  <PresentationFormat>On-screen Show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DSS Theme</vt:lpstr>
      <vt:lpstr>PowerPoint Presentation</vt:lpstr>
      <vt:lpstr>World Class Digital Training  for  IT Professionals</vt:lpstr>
      <vt:lpstr>PowerPoint Presentation</vt:lpstr>
      <vt:lpstr>PowerPoint Presentation</vt:lpstr>
      <vt:lpstr>About You</vt:lpstr>
      <vt:lpstr>PowerPoint Presentation</vt:lpstr>
      <vt:lpstr>PowerPoint Presentation</vt:lpstr>
    </vt:vector>
  </TitlesOfParts>
  <Company>New Horizons London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Vidler</dc:creator>
  <cp:lastModifiedBy>Trainer.201</cp:lastModifiedBy>
  <cp:revision>225</cp:revision>
  <cp:lastPrinted>2017-05-05T09:11:00Z</cp:lastPrinted>
  <dcterms:created xsi:type="dcterms:W3CDTF">2016-11-07T10:37:44Z</dcterms:created>
  <dcterms:modified xsi:type="dcterms:W3CDTF">2017-10-19T15:03:42Z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DC2ED4CB-09EC-4D54-AA06-C67F6DAF73B6</vt:lpwstr>
  </property>
  <property fmtid="{D5CDD505-2E9C-101B-9397-08002B2CF9AE}" pid="3" name="ArticulatePath">
    <vt:lpwstr>Induction presentation DSS</vt:lpwstr>
  </property>
</Properties>
</file>